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4A3D8-DA13-4838-AA47-28121F97B9C4}" type="datetimeFigureOut">
              <a:rPr lang="en-GB" smtClean="0"/>
              <a:pPr/>
              <a:t>31/03/2011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948EC-ABA2-4BBF-BA54-126A82132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948EC-ABA2-4BBF-BA54-126A8213260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4EC5-EBD2-473F-9F19-1A2AB76C5176}" type="datetime1">
              <a:rPr lang="en-GB" smtClean="0"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54A4-093E-4ED6-B826-3569F58CC804}" type="datetime1">
              <a:rPr lang="en-GB" smtClean="0"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CA35-B162-4BBC-BF45-8129F9A4CD83}" type="datetime1">
              <a:rPr lang="en-GB" smtClean="0"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B852-DEDD-4F6B-BBFD-58846F8211B7}" type="datetime1">
              <a:rPr lang="en-GB" smtClean="0"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7F02-B9C8-4759-887D-1DB6D72D1646}" type="datetime1">
              <a:rPr lang="en-GB" smtClean="0"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FEF7-2D91-492C-A994-B52833B0916E}" type="datetime1">
              <a:rPr lang="en-GB" smtClean="0"/>
              <a:t>31/03/2011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E694E-20C4-40D2-9312-857C23EFC02D}" type="datetime1">
              <a:rPr lang="en-GB" smtClean="0"/>
              <a:t>31/03/2011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1C9F-5C39-4983-9D03-E9DE39731505}" type="datetime1">
              <a:rPr lang="en-GB" smtClean="0"/>
              <a:t>31/03/2011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1CDA-249A-495C-8F8A-28D2AD96C78D}" type="datetime1">
              <a:rPr lang="en-GB" smtClean="0"/>
              <a:t>31/03/2011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2FBB-7D80-49B3-A56A-EA17FE080A8F}" type="datetime1">
              <a:rPr lang="en-GB" smtClean="0"/>
              <a:t>31/03/2011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DE18-44AD-4BA4-807C-747AEE5BDAC8}" type="datetime1">
              <a:rPr lang="en-GB" smtClean="0"/>
              <a:t>31/03/2011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9E53B-99E5-4CE3-9380-2EBBF95FA507}" type="datetime1">
              <a:rPr lang="en-GB" smtClean="0"/>
              <a:t>31/03/2011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AD1A1-D044-4F2F-A78E-8B9988E9FF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equal to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5 000 000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0.0012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-3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written in standard form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-3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equal to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0.000 3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2.4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equal to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2 400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5.5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equal to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55 000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4.5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-5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equal to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0.000 045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9.9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equal to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9.9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8.02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-3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equal to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0.0082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52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written in standard form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28600"/>
            <a:ext cx="3657600" cy="1371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True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4400" y="228600"/>
            <a:ext cx="3657600" cy="1371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False</a:t>
            </a:r>
            <a:endParaRPr lang="en-GB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905000"/>
            <a:ext cx="7924800" cy="426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number</a:t>
            </a: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9.25234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x10</a:t>
            </a:r>
            <a:r>
              <a:rPr lang="en-US" sz="6000" b="1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</a:t>
            </a:r>
            <a:endParaRPr lang="en-US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 written in standard form</a:t>
            </a:r>
            <a:endParaRPr lang="en-GB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1A1-D044-4F2F-A78E-8B9988E9FF0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119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</cp:revision>
  <dcterms:created xsi:type="dcterms:W3CDTF">2011-03-28T19:08:16Z</dcterms:created>
  <dcterms:modified xsi:type="dcterms:W3CDTF">2011-03-31T19:56:19Z</dcterms:modified>
</cp:coreProperties>
</file>